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  <p:sldMasterId id="2147483756" r:id="rId2"/>
    <p:sldMasterId id="2147483765" r:id="rId3"/>
    <p:sldMasterId id="2147483777" r:id="rId4"/>
    <p:sldMasterId id="2147483790" r:id="rId5"/>
  </p:sldMasterIdLst>
  <p:notesMasterIdLst>
    <p:notesMasterId r:id="rId26"/>
  </p:notesMasterIdLst>
  <p:sldIdLst>
    <p:sldId id="486" r:id="rId6"/>
    <p:sldId id="510" r:id="rId7"/>
    <p:sldId id="301" r:id="rId8"/>
    <p:sldId id="358" r:id="rId9"/>
    <p:sldId id="449" r:id="rId10"/>
    <p:sldId id="451" r:id="rId11"/>
    <p:sldId id="453" r:id="rId12"/>
    <p:sldId id="509" r:id="rId13"/>
    <p:sldId id="455" r:id="rId14"/>
    <p:sldId id="459" r:id="rId15"/>
    <p:sldId id="500" r:id="rId16"/>
    <p:sldId id="462" r:id="rId17"/>
    <p:sldId id="505" r:id="rId18"/>
    <p:sldId id="511" r:id="rId19"/>
    <p:sldId id="477" r:id="rId20"/>
    <p:sldId id="512" r:id="rId21"/>
    <p:sldId id="368" r:id="rId22"/>
    <p:sldId id="506" r:id="rId23"/>
    <p:sldId id="507" r:id="rId24"/>
    <p:sldId id="298" r:id="rId25"/>
  </p:sldIdLst>
  <p:sldSz cx="12192000" cy="6858000"/>
  <p:notesSz cx="6858000" cy="9144000"/>
  <p:embeddedFontLs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  <p:embeddedFont>
      <p:font typeface="Arial Rounded MT Bold" panose="020F0704030504030204" pitchFamily="34" charset="0"/>
      <p:regular r:id="rId32"/>
    </p:embeddedFont>
    <p:embeddedFont>
      <p:font typeface="Arial-Rounded" panose="020B0500000000000000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HP001" panose="020B0604020202020204" charset="0"/>
      <p:regular r:id="rId40"/>
      <p:bold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HP001 4H Normal" panose="020B0603050302020204" pitchFamily="34" charset="0"/>
      <p:regular r:id="rId44"/>
    </p:embeddedFont>
    <p:embeddedFont>
      <p:font typeface="Quicksand Medium" panose="020B0604020202020204" charset="0"/>
      <p:regular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VNI-Avo" panose="020B060402020202020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12D6"/>
    <a:srgbClr val="990000"/>
    <a:srgbClr val="009900"/>
    <a:srgbClr val="FFCC00"/>
    <a:srgbClr val="0000CC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37" d="100"/>
          <a:sy n="37" d="100"/>
        </p:scale>
        <p:origin x="72" y="52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27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03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8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2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30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55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49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16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29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6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65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2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9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4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6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468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77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4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20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5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72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1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258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623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54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87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88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5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445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7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1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8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9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6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8748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2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3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73.png"/><Relationship Id="rId5" Type="http://schemas.microsoft.com/office/2007/relationships/media" Target="../media/media4.wmv"/><Relationship Id="rId10" Type="http://schemas.openxmlformats.org/officeDocument/2006/relationships/image" Target="../media/image72.png"/><Relationship Id="rId4" Type="http://schemas.openxmlformats.org/officeDocument/2006/relationships/video" Target="../media/media3.wmv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1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tags" Target="../tags/tag3.xml"/><Relationship Id="rId16" Type="http://schemas.openxmlformats.org/officeDocument/2006/relationships/image" Target="../media/image2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6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31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965582" y="755984"/>
            <a:ext cx="525113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548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56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548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2311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2311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3489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4946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6349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7623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897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672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96296E-6 L 0.00035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69532" y="1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§äc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1827242" y="766105"/>
            <a:ext cx="3704288" cy="26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6163" y="3383001"/>
            <a:ext cx="3867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806810" y="3383976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7216" y="2266489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6070" y="4792702"/>
            <a:ext cx="25955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8462" y="338397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7053" y="339536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67634" y="226563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5941" y="4792701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4567306" y="2032354"/>
            <a:ext cx="3128894" cy="1320447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066378" y="3395143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30273"/>
            <a:ext cx="1676400" cy="707886"/>
            <a:chOff x="-45531" y="54114"/>
            <a:chExt cx="2109855" cy="750150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50150"/>
              <a:chOff x="-804858" y="-253818"/>
              <a:chExt cx="2064324" cy="75015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577404" cy="75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8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§äc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183699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8466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6545" y="1256109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9113" y="1864743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043" y="1852192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0334" y="2607191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0714" y="3341139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6402" y="3312861"/>
            <a:ext cx="1196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vòm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7307" y="3355838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3230" y="3367729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1782" y="3426083"/>
            <a:ext cx="11336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7032" y="33408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1279" y="331286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81495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0324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94235" y="3395143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04525" y="3438777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82527" y="5638801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98363" y="5638801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07180" y="5707819"/>
            <a:ext cx="25955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03807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51867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03439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262602" y="5708251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62" y="4137123"/>
            <a:ext cx="2047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96" y="4122700"/>
            <a:ext cx="19573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 descr="C:\Users\Tuan\Desktop\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/>
          <a:stretch/>
        </p:blipFill>
        <p:spPr bwMode="auto">
          <a:xfrm>
            <a:off x="7938597" y="4191210"/>
            <a:ext cx="1932748" cy="1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36" grpId="0"/>
      <p:bldP spid="46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1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526994" y="25590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9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2207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1742577" y="1066801"/>
            <a:ext cx="7401423" cy="4923819"/>
            <a:chOff x="2091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091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17118" cy="218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1953372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5619004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9690" y="2598888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391401" y="4217686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818432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4398" y="4688254"/>
            <a:ext cx="1180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43289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33783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7383" y="1790820"/>
            <a:ext cx="1454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4724" y="402379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34" y="38623"/>
            <a:ext cx="5259866" cy="6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1900867" y="808973"/>
            <a:ext cx="3356932" cy="37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5898828" y="703200"/>
            <a:ext cx="3581400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4291" y="2649202"/>
            <a:ext cx="2650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thơm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má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5627" y="2257765"/>
            <a:ext cx="26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cổ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6499" y="1093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utoShape 5" descr="Vẽ tranh đề tài mẹ của em đang nấu cơ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91" y="4419600"/>
            <a:ext cx="3048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Vẽ tranh về mẹ đẹp đơn giản nhất cho các bé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556343"/>
            <a:ext cx="3276600" cy="17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676400" y="2526028"/>
            <a:ext cx="8799534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134" y="493306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n-ea"/>
                <a:cs typeface="Calibri" pitchFamily="34" charset="0"/>
              </a:rPr>
              <a:t>3.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Avant" pitchFamily="34" charset="0"/>
                <a:ea typeface="+mn-ea"/>
                <a:cs typeface="Calibri" pitchFamily="34" charset="0"/>
              </a:rPr>
              <a:t>ViÕt b¶ng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603379" y="3553361"/>
            <a:ext cx="5378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rgbClr val="000000"/>
                </a:solidFill>
                <a:latin typeface="HP001" pitchFamily="34" charset="-93"/>
                <a:ea typeface="HP001" pitchFamily="34" charset="-93"/>
              </a:rPr>
              <a:t>ôm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2" y="1368516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24201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Arial" charset="0"/>
              </a:rPr>
              <a:t>`````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3415906"/>
            <a:ext cx="15520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H Normal" panose="020B0604020202020204" charset="0"/>
                <a:ea typeface="+mn-ea"/>
                <a:cs typeface="Arial" pitchFamily="34" charset="0"/>
              </a:rPr>
              <a:t>om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E15BB1D6-F0DE-461B-B17B-841E7FA5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8979" y="3553361"/>
            <a:ext cx="5378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 err="1">
                <a:solidFill>
                  <a:srgbClr val="000000"/>
                </a:solidFill>
                <a:latin typeface="HP001" pitchFamily="34" charset="-93"/>
                <a:ea typeface="HP001" pitchFamily="34" charset="-93"/>
              </a:rPr>
              <a:t>ơm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2267" y="152401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3001" y="619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om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5600" y="1143000"/>
            <a:ext cx="6096000" cy="4572000"/>
          </a:xfrm>
          <a:prstGeom prst="rect">
            <a:avLst/>
          </a:prstGeom>
        </p:spPr>
      </p:pic>
      <p:pic>
        <p:nvPicPr>
          <p:cNvPr id="10" name="oo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  <p:pic>
        <p:nvPicPr>
          <p:cNvPr id="11" name="owm (1)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04992" y="2218790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51459" y="3517585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đốm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5471168" y="3517585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cơm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714066"/>
            <a:ext cx="8382000" cy="3387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0" y="4267200"/>
            <a:ext cx="845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  <a:r>
              <a:rPr lang="en-US" sz="36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qua,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6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xóm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thăm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giỏ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 to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phần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khen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4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" y="433621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419293"/>
            <a:ext cx="1396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4263024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8740" y="4279168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5375195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411"/>
            <a:ext cx="2438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00200"/>
            <a:ext cx="91440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8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4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b="1" kern="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97908"/>
            <a:ext cx="31023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lowchart: Alternate Process 15"/>
          <p:cNvSpPr/>
          <p:nvPr/>
        </p:nvSpPr>
        <p:spPr>
          <a:xfrm>
            <a:off x="5148254" y="3610932"/>
            <a:ext cx="5433297" cy="2362200"/>
          </a:xfrm>
          <a:prstGeom prst="flowChartAlternateProcess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3600" kern="0" dirty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 </a:t>
            </a:r>
            <a:r>
              <a:rPr 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sz="6000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4838184" y="3329880"/>
            <a:ext cx="5829816" cy="2643253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algn="ctr">
              <a:defRPr/>
            </a:pP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</a:p>
          <a:p>
            <a:pPr algn="ctr">
              <a:defRPr/>
            </a:pP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tăm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sâm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38184" y="3329880"/>
            <a:ext cx="5829816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4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5400" b="1" kern="0" dirty="0">
              <a:solidFill>
                <a:srgbClr val="1F497D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4000" kern="0" dirty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4" y="3234423"/>
            <a:ext cx="5775714" cy="306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5" y="1047577"/>
            <a:ext cx="5774724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22191" r="7707" b="11099"/>
          <a:stretch/>
        </p:blipFill>
        <p:spPr bwMode="auto">
          <a:xfrm>
            <a:off x="1676400" y="5414789"/>
            <a:ext cx="2819400" cy="12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7" y="-171314"/>
            <a:ext cx="802919" cy="12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49" y="997909"/>
            <a:ext cx="766844" cy="96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76" y="997908"/>
            <a:ext cx="739124" cy="87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6" y="2473627"/>
            <a:ext cx="712664" cy="7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55" y="1959989"/>
            <a:ext cx="734945" cy="8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34" y="2414971"/>
            <a:ext cx="8128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73" y="81441"/>
            <a:ext cx="576263" cy="91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028E-6 L -0.04427 0.638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31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1258E-6 L -0.10955 0.634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31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25069E-8 L 0.1224 0.4479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22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518E-6 L 0.00694 0.4865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9.25069E-8 L -0.08351 0.4368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21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36: om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67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818801" y="5894401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33600" y="4563070"/>
            <a:ext cx="81534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b="11196"/>
          <a:stretch/>
        </p:blipFill>
        <p:spPr bwMode="auto">
          <a:xfrm>
            <a:off x="1672132" y="228600"/>
            <a:ext cx="869106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089112" y="4578432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0200" y="4563070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2400" y="4570751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Hương cốm thơm thôn xó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0739" y="5363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4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048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657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43200" y="41814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9779" y="1590890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43466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30967" y="1590888"/>
            <a:ext cx="15888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771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95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6" y="381001"/>
            <a:ext cx="9116704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8748" y="2991015"/>
            <a:ext cx="6781800" cy="31651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3303797" y="2991016"/>
            <a:ext cx="534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 Rounded MT Bold" pitchFamily="34" charset="0"/>
              </a:rPr>
              <a:t>ghép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tiếng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mới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với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vần</a:t>
            </a:r>
            <a:r>
              <a:rPr lang="en-US" sz="3600" b="1" dirty="0">
                <a:latin typeface="Arial Rounded MT Bold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4311" y="3633779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4503134" cy="5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51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6" y="4565650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57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98" y="440433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43" y="440433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466645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41960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52" y="451359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19793" y="5192838"/>
            <a:ext cx="1003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Mẫu</a:t>
            </a:r>
            <a:endParaRPr lang="en-US" sz="3200" b="1" dirty="0">
              <a:latin typeface="VNI-Avo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251722" y="5284338"/>
            <a:ext cx="662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kh</a:t>
            </a:r>
            <a:endParaRPr lang="en-US" sz="3200" b="1" dirty="0">
              <a:latin typeface="VNI-Avo"/>
            </a:endParaRPr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85" y="5396679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90" y="523858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31" y="519586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1409" y="5256682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om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21" y="5210933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67" y="5422259"/>
            <a:ext cx="342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5221441"/>
            <a:ext cx="132606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62290" y="5267190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khóm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49" y="5233757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03" y="542225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68580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64855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685361"/>
            <a:ext cx="816935" cy="6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32" y="685801"/>
            <a:ext cx="101072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72" y="2478086"/>
            <a:ext cx="817563" cy="63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4323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07" y="2432335"/>
            <a:ext cx="9364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03860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99091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4" y="883444"/>
            <a:ext cx="858837" cy="44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79" y="76126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45" y="846126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84" y="2612010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26" y="260981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81" y="4035991"/>
            <a:ext cx="104056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69" y="399091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71" y="4151312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4181105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32" y="4181903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98" y="69578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85801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5374" y="721880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4100" y="741533"/>
            <a:ext cx="10134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0860" y="2478086"/>
            <a:ext cx="295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47272" y="2523835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0007" y="2432335"/>
            <a:ext cx="926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3087" y="4089245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78833" y="4017388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68" y="4009847"/>
            <a:ext cx="804764" cy="6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116041" y="4075968"/>
            <a:ext cx="1074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362200" y="2507160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124200" y="1757066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33600" y="649070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§äc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00832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27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8871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10979" y="615454"/>
            <a:ext cx="13420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99542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60" y="1394323"/>
            <a:ext cx="2279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2067" y="2549652"/>
            <a:ext cx="17844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0037" y="4182517"/>
            <a:ext cx="1691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0627" y="4198204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9541" y="4114800"/>
            <a:ext cx="1290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vòm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71843" y="4122003"/>
            <a:ext cx="1660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6466" y="4114800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9508" y="4114800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98698" y="4038600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6005" y="4045803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3941" y="5334001"/>
            <a:ext cx="1370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9743" y="5331912"/>
            <a:ext cx="1027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17707" y="5235146"/>
            <a:ext cx="12218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17282" y="5255288"/>
            <a:ext cx="1027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7217</TotalTime>
  <Words>319</Words>
  <Application>Microsoft Office PowerPoint</Application>
  <PresentationFormat>Widescreen</PresentationFormat>
  <Paragraphs>145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.VnAvant</vt:lpstr>
      <vt:lpstr>HP001 4 hàng</vt:lpstr>
      <vt:lpstr>Arial Rounded MT Bold</vt:lpstr>
      <vt:lpstr>Tahoma</vt:lpstr>
      <vt:lpstr>Arial Black</vt:lpstr>
      <vt:lpstr>HP001</vt:lpstr>
      <vt:lpstr>Quicksand Medium</vt:lpstr>
      <vt:lpstr>Arial-Rounded</vt:lpstr>
      <vt:lpstr>Times New Roman</vt:lpstr>
      <vt:lpstr>Calibri Light</vt:lpstr>
      <vt:lpstr>Calibri</vt:lpstr>
      <vt:lpstr>VNI-Avo</vt:lpstr>
      <vt:lpstr>HP001 4H Normal</vt:lpstr>
      <vt:lpstr>Arial</vt:lpstr>
      <vt:lpstr>Essential</vt:lpstr>
      <vt:lpstr>1_Office 主题</vt:lpstr>
      <vt:lpstr>5_Office Theme</vt:lpstr>
      <vt:lpstr>默认设计模板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I_K57_2006 TRẦN BẢO LÂM</cp:lastModifiedBy>
  <cp:revision>760</cp:revision>
  <dcterms:created xsi:type="dcterms:W3CDTF">2006-08-16T00:00:00Z</dcterms:created>
  <dcterms:modified xsi:type="dcterms:W3CDTF">2021-11-08T11:56:37Z</dcterms:modified>
</cp:coreProperties>
</file>